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3" r:id="rId4"/>
    <p:sldId id="257" r:id="rId5"/>
    <p:sldId id="258" r:id="rId6"/>
    <p:sldId id="259" r:id="rId7"/>
    <p:sldId id="260" r:id="rId8"/>
    <p:sldId id="261" r:id="rId9"/>
    <p:sldId id="262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45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8BD9DB-D025-4E74-AFCF-AE6C94A64776}" type="datetimeFigureOut">
              <a:rPr lang="de-DE" smtClean="0"/>
              <a:t>26.09.2017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9C22C4-455D-469D-9FB8-9010023969DC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  <p:pic>
        <p:nvPicPr>
          <p:cNvPr id="1028" name="Picture 4" descr="C:\Users\Rüdiger Frölich\Documents\oCam\Bild_2017_09_26_00_37_58_2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340768"/>
            <a:ext cx="7086600" cy="5151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  <p:sp>
        <p:nvSpPr>
          <p:cNvPr id="4" name="Pfeil nach rechts 3"/>
          <p:cNvSpPr/>
          <p:nvPr/>
        </p:nvSpPr>
        <p:spPr>
          <a:xfrm>
            <a:off x="2483768" y="2564904"/>
            <a:ext cx="4536504" cy="20162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  <p:pic>
        <p:nvPicPr>
          <p:cNvPr id="1026" name="Picture 2" descr="C:\Users\Rüdiger Frölich\Documents\oCam\Bild_2017_09_26_00_31_47_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96752"/>
            <a:ext cx="9029700" cy="2714625"/>
          </a:xfrm>
          <a:prstGeom prst="rect">
            <a:avLst/>
          </a:prstGeom>
          <a:noFill/>
        </p:spPr>
      </p:pic>
      <p:pic>
        <p:nvPicPr>
          <p:cNvPr id="1027" name="Picture 3" descr="C:\Users\Rüdiger Frölich\Documents\oCam\Bild_2017_09_26_00_32_14_8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19550"/>
            <a:ext cx="9029700" cy="2190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  <p:pic>
        <p:nvPicPr>
          <p:cNvPr id="2050" name="Picture 2" descr="C:\Users\Rüdiger Frölich\Documents\oCam\Bild_2017_09_26_00_32_24_77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662" y="1484784"/>
            <a:ext cx="8994834" cy="429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  <p:pic>
        <p:nvPicPr>
          <p:cNvPr id="3074" name="Picture 2" descr="C:\Users\Rüdiger Frölich\Documents\oCam\Bild_2017_09_26_00_32_43_25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244178"/>
            <a:ext cx="8424935" cy="5137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  <p:pic>
        <p:nvPicPr>
          <p:cNvPr id="4098" name="Picture 2" descr="C:\Users\Rüdiger Frölich\Documents\oCam\Bild_2017_09_26_00_32_58_4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412776"/>
            <a:ext cx="8696326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  <p:pic>
        <p:nvPicPr>
          <p:cNvPr id="5122" name="Picture 2" descr="C:\Users\Rüdiger Frölich\Documents\oCam\Bild_2017_09_26_00_33_08_6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696325" cy="3960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de-DE" dirty="0" smtClean="0"/>
              <a:t>Sportmodelle</a:t>
            </a:r>
            <a:endParaRPr lang="de-DE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</Words>
  <Application>Microsoft Office PowerPoint</Application>
  <PresentationFormat>Bildschirmpräsentation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0" baseType="lpstr">
      <vt:lpstr>Larissa-Design</vt:lpstr>
      <vt:lpstr>Sportmodelle</vt:lpstr>
      <vt:lpstr>Sportmodelle</vt:lpstr>
      <vt:lpstr>Sportmodelle</vt:lpstr>
      <vt:lpstr>Sportmodelle</vt:lpstr>
      <vt:lpstr>Sportmodelle</vt:lpstr>
      <vt:lpstr>Sportmodelle</vt:lpstr>
      <vt:lpstr>Sportmodelle</vt:lpstr>
      <vt:lpstr>Sportmodelle</vt:lpstr>
      <vt:lpstr>Sportmodelle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Sportmodelle</dc:title>
  <dc:creator>Rüdiger Frölich</dc:creator>
  <cp:lastModifiedBy>Rüdiger Frölich</cp:lastModifiedBy>
  <cp:revision>1</cp:revision>
  <dcterms:created xsi:type="dcterms:W3CDTF">2017-09-25T22:34:40Z</dcterms:created>
  <dcterms:modified xsi:type="dcterms:W3CDTF">2017-09-25T22:40:00Z</dcterms:modified>
</cp:coreProperties>
</file>