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Quellbild anzeigen">
            <a:extLst>
              <a:ext uri="{FF2B5EF4-FFF2-40B4-BE49-F238E27FC236}">
                <a16:creationId xmlns:a16="http://schemas.microsoft.com/office/drawing/2014/main" id="{A2C4F62F-79B4-4000-A10E-C15907A60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635" y="452898"/>
            <a:ext cx="6563151" cy="368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068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CE804B61-8FAB-45A8-B9A6-44F8A03D70EF}"/>
              </a:ext>
            </a:extLst>
          </p:cNvPr>
          <p:cNvSpPr txBox="1"/>
          <p:nvPr/>
        </p:nvSpPr>
        <p:spPr>
          <a:xfrm>
            <a:off x="825910" y="344129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Was bedeutet Familie ?</a:t>
            </a:r>
          </a:p>
        </p:txBody>
      </p:sp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20A6609F-B524-4C48-9DC8-0B6B7D146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138" y="1449798"/>
            <a:ext cx="2504614" cy="2915725"/>
          </a:xfrm>
          <a:prstGeom prst="rect">
            <a:avLst/>
          </a:prstGeom>
        </p:spPr>
      </p:pic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22293D42-A109-45D3-8D23-038EF9EE13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2364" y="1449798"/>
            <a:ext cx="2822473" cy="2915725"/>
          </a:xfrm>
          <a:prstGeom prst="rect">
            <a:avLst/>
          </a:prstGeom>
        </p:spPr>
      </p:pic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7D6038E5-8AE3-46D4-B80E-284DC9D4A2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0471" y="1340798"/>
            <a:ext cx="2822473" cy="3024726"/>
          </a:xfrm>
          <a:prstGeom prst="rect">
            <a:avLst/>
          </a:prstGeom>
        </p:spPr>
      </p:pic>
      <p:pic>
        <p:nvPicPr>
          <p:cNvPr id="12" name="Grafik 11" descr="Ein Bild, das Text enthält.&#10;&#10;Automatisch generierte Beschreibung">
            <a:extLst>
              <a:ext uri="{FF2B5EF4-FFF2-40B4-BE49-F238E27FC236}">
                <a16:creationId xmlns:a16="http://schemas.microsoft.com/office/drawing/2014/main" id="{5FE2CFDF-64B0-4854-949E-5D48CE5CA8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8747" y="1340798"/>
            <a:ext cx="2747227" cy="302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781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Quellbild anzeigen">
            <a:extLst>
              <a:ext uri="{FF2B5EF4-FFF2-40B4-BE49-F238E27FC236}">
                <a16:creationId xmlns:a16="http://schemas.microsoft.com/office/drawing/2014/main" id="{3E4493F6-40FB-4EDD-B8CE-AA1D211FB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94" y="410452"/>
            <a:ext cx="10531011" cy="463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6984542C-9470-4549-9608-F42794B7EBDB}"/>
              </a:ext>
            </a:extLst>
          </p:cNvPr>
          <p:cNvSpPr txBox="1"/>
          <p:nvPr/>
        </p:nvSpPr>
        <p:spPr>
          <a:xfrm rot="21189714">
            <a:off x="1366462" y="1006868"/>
            <a:ext cx="2856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>
                <a:latin typeface="Bradley Hand ITC" panose="03070402050302030203" pitchFamily="66" charset="0"/>
              </a:rPr>
              <a:t>Klasse 7a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4D30EF7-6F9B-4045-AAEC-3835CF28B0A2}"/>
              </a:ext>
            </a:extLst>
          </p:cNvPr>
          <p:cNvSpPr txBox="1"/>
          <p:nvPr/>
        </p:nvSpPr>
        <p:spPr>
          <a:xfrm>
            <a:off x="6986427" y="5126805"/>
            <a:ext cx="3111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Was ist für uns am Wichtigsten</a:t>
            </a:r>
          </a:p>
        </p:txBody>
      </p:sp>
    </p:spTree>
    <p:extLst>
      <p:ext uri="{BB962C8B-B14F-4D97-AF65-F5344CB8AC3E}">
        <p14:creationId xmlns:p14="http://schemas.microsoft.com/office/powerpoint/2010/main" val="3237253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C886762-16F0-4868-B83A-261746214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0" name="Freeform 11">
            <a:extLst>
              <a:ext uri="{FF2B5EF4-FFF2-40B4-BE49-F238E27FC236}">
                <a16:creationId xmlns:a16="http://schemas.microsoft.com/office/drawing/2014/main" id="{D2B54B4E-3454-4B76-B85A-8512B7729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7EFFE965-5586-4889-A74D-3A6080D04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25">
            <a:extLst>
              <a:ext uri="{FF2B5EF4-FFF2-40B4-BE49-F238E27FC236}">
                <a16:creationId xmlns:a16="http://schemas.microsoft.com/office/drawing/2014/main" id="{5BC4125D-18D9-4A65-82B6-C24FE9434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A86DE327-0F45-4F54-BB6C-68A093CE5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8" name="5-Point Star 24">
            <a:extLst>
              <a:ext uri="{FF2B5EF4-FFF2-40B4-BE49-F238E27FC236}">
                <a16:creationId xmlns:a16="http://schemas.microsoft.com/office/drawing/2014/main" id="{795857C2-E6E7-405A-B5A3-4DE3B50A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2A78D3A-07E9-4759-82D9-1677A97D0D38}"/>
              </a:ext>
            </a:extLst>
          </p:cNvPr>
          <p:cNvSpPr txBox="1"/>
          <p:nvPr/>
        </p:nvSpPr>
        <p:spPr>
          <a:xfrm rot="21420000">
            <a:off x="4959072" y="390182"/>
            <a:ext cx="5683314" cy="32849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400" cap="all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Was ist eigentlich eine Familie?</a:t>
            </a:r>
          </a:p>
        </p:txBody>
      </p:sp>
      <p:pic>
        <p:nvPicPr>
          <p:cNvPr id="4" name="Picture 3" descr="Ein Bild, das drinnen, Schuhe enthält.&#10;&#10;Automatisch generierte Beschreibung">
            <a:extLst>
              <a:ext uri="{FF2B5EF4-FFF2-40B4-BE49-F238E27FC236}">
                <a16:creationId xmlns:a16="http://schemas.microsoft.com/office/drawing/2014/main" id="{31EBDE40-E916-4437-A2E8-733527D799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1550" b="-2"/>
          <a:stretch/>
        </p:blipFill>
        <p:spPr>
          <a:xfrm rot="21420000">
            <a:off x="-118586" y="237518"/>
            <a:ext cx="4633277" cy="4518254"/>
          </a:xfrm>
          <a:custGeom>
            <a:avLst/>
            <a:gdLst/>
            <a:ahLst/>
            <a:cxnLst/>
            <a:rect l="l" t="t" r="r" b="b"/>
            <a:pathLst>
              <a:path w="4633277" h="4410442">
                <a:moveTo>
                  <a:pt x="4633277" y="0"/>
                </a:moveTo>
                <a:lnTo>
                  <a:pt x="4633277" y="4410442"/>
                </a:lnTo>
                <a:lnTo>
                  <a:pt x="0" y="4410442"/>
                </a:lnTo>
                <a:lnTo>
                  <a:pt x="231142" y="0"/>
                </a:lnTo>
                <a:close/>
              </a:path>
            </a:pathLst>
          </a:custGeom>
        </p:spPr>
      </p:pic>
      <p:sp>
        <p:nvSpPr>
          <p:cNvPr id="20" name="Freeform 25">
            <a:extLst>
              <a:ext uri="{FF2B5EF4-FFF2-40B4-BE49-F238E27FC236}">
                <a16:creationId xmlns:a16="http://schemas.microsoft.com/office/drawing/2014/main" id="{07280DB5-560C-4CF6-A5D0-61550AAA6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10229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60BB769-5A53-45DF-9687-C852022E5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123" y="251758"/>
            <a:ext cx="7103806" cy="516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3272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chtiges Ereignis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Microsoft Office PowerPoint</Application>
  <PresentationFormat>Breitbild</PresentationFormat>
  <Paragraphs>4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Bradley Hand ITC</vt:lpstr>
      <vt:lpstr>Impact</vt:lpstr>
      <vt:lpstr>Wichtiges Ereignis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Rüdiger Frölich</dc:creator>
  <cp:lastModifiedBy>Rüdiger Frölich</cp:lastModifiedBy>
  <cp:revision>1</cp:revision>
  <dcterms:created xsi:type="dcterms:W3CDTF">2020-12-04T08:39:37Z</dcterms:created>
  <dcterms:modified xsi:type="dcterms:W3CDTF">2020-12-04T08:42:24Z</dcterms:modified>
</cp:coreProperties>
</file>