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8" r:id="rId4"/>
    <p:sldId id="285" r:id="rId5"/>
    <p:sldId id="260" r:id="rId6"/>
    <p:sldId id="259" r:id="rId7"/>
    <p:sldId id="264" r:id="rId8"/>
    <p:sldId id="283" r:id="rId9"/>
    <p:sldId id="263" r:id="rId10"/>
    <p:sldId id="282" r:id="rId11"/>
    <p:sldId id="284" r:id="rId12"/>
    <p:sldId id="265" r:id="rId13"/>
    <p:sldId id="268" r:id="rId14"/>
    <p:sldId id="269" r:id="rId15"/>
    <p:sldId id="270" r:id="rId16"/>
    <p:sldId id="274" r:id="rId17"/>
    <p:sldId id="267" r:id="rId18"/>
    <p:sldId id="278" r:id="rId19"/>
    <p:sldId id="279" r:id="rId20"/>
    <p:sldId id="280" r:id="rId21"/>
    <p:sldId id="281" r:id="rId22"/>
    <p:sldId id="271" r:id="rId23"/>
    <p:sldId id="273" r:id="rId24"/>
    <p:sldId id="272" r:id="rId2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64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333E3B-BDB4-4EEF-9584-611987B6DAF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664D009-CF71-4902-B0B8-93D9C24DE600}">
      <dgm:prSet/>
      <dgm:spPr/>
      <dgm:t>
        <a:bodyPr/>
        <a:lstStyle/>
        <a:p>
          <a:r>
            <a:rPr lang="de-DE"/>
            <a:t>Funktion von Medien</a:t>
          </a:r>
        </a:p>
      </dgm:t>
    </dgm:pt>
    <dgm:pt modelId="{B3C7D2CF-7F23-4E06-BDA9-D2683C7FF981}" type="parTrans" cxnId="{6722874E-63C0-4185-8DC9-F650973CC992}">
      <dgm:prSet/>
      <dgm:spPr/>
      <dgm:t>
        <a:bodyPr/>
        <a:lstStyle/>
        <a:p>
          <a:endParaRPr lang="de-DE"/>
        </a:p>
      </dgm:t>
    </dgm:pt>
    <dgm:pt modelId="{6798D1E2-FA8C-4525-8EBA-E3ABC3D203F6}" type="sibTrans" cxnId="{6722874E-63C0-4185-8DC9-F650973CC992}">
      <dgm:prSet/>
      <dgm:spPr/>
      <dgm:t>
        <a:bodyPr/>
        <a:lstStyle/>
        <a:p>
          <a:endParaRPr lang="de-DE"/>
        </a:p>
      </dgm:t>
    </dgm:pt>
    <dgm:pt modelId="{884108DE-DC5B-4881-9696-9AF054A31992}" type="pres">
      <dgm:prSet presAssocID="{80333E3B-BDB4-4EEF-9584-611987B6DAF1}" presName="linearFlow" presStyleCnt="0">
        <dgm:presLayoutVars>
          <dgm:dir/>
          <dgm:resizeHandles val="exact"/>
        </dgm:presLayoutVars>
      </dgm:prSet>
      <dgm:spPr/>
    </dgm:pt>
    <dgm:pt modelId="{265812C9-64BD-4500-B544-A27BB4904025}" type="pres">
      <dgm:prSet presAssocID="{D664D009-CF71-4902-B0B8-93D9C24DE600}" presName="composite" presStyleCnt="0"/>
      <dgm:spPr/>
    </dgm:pt>
    <dgm:pt modelId="{265E1BF3-3AA7-4279-A42F-4023B8F00889}" type="pres">
      <dgm:prSet presAssocID="{D664D009-CF71-4902-B0B8-93D9C24DE600}" presName="imgShp" presStyleLbl="fgImgPlace1" presStyleIdx="0" presStyleCnt="1"/>
      <dgm:spPr>
        <a:blipFill>
          <a:blip xmlns:r="http://schemas.openxmlformats.org/officeDocument/2006/relationships" r:embed="rId1"/>
          <a:srcRect/>
          <a:stretch>
            <a:fillRect l="-16000" r="-16000"/>
          </a:stretch>
        </a:blipFill>
      </dgm:spPr>
    </dgm:pt>
    <dgm:pt modelId="{68994997-82DB-48A7-8E2E-6B704FF4470F}" type="pres">
      <dgm:prSet presAssocID="{D664D009-CF71-4902-B0B8-93D9C24DE600}" presName="txShp" presStyleLbl="node1" presStyleIdx="0" presStyleCnt="1">
        <dgm:presLayoutVars>
          <dgm:bulletEnabled val="1"/>
        </dgm:presLayoutVars>
      </dgm:prSet>
      <dgm:spPr/>
    </dgm:pt>
  </dgm:ptLst>
  <dgm:cxnLst>
    <dgm:cxn modelId="{6722874E-63C0-4185-8DC9-F650973CC992}" srcId="{80333E3B-BDB4-4EEF-9584-611987B6DAF1}" destId="{D664D009-CF71-4902-B0B8-93D9C24DE600}" srcOrd="0" destOrd="0" parTransId="{B3C7D2CF-7F23-4E06-BDA9-D2683C7FF981}" sibTransId="{6798D1E2-FA8C-4525-8EBA-E3ABC3D203F6}"/>
    <dgm:cxn modelId="{851C9DE4-6224-4A62-A9B1-99A34E43AE9F}" type="presOf" srcId="{80333E3B-BDB4-4EEF-9584-611987B6DAF1}" destId="{884108DE-DC5B-4881-9696-9AF054A31992}" srcOrd="0" destOrd="0" presId="urn:microsoft.com/office/officeart/2005/8/layout/vList3"/>
    <dgm:cxn modelId="{6495ACFC-7877-4BDD-BA3B-62C658D65FDD}" type="presOf" srcId="{D664D009-CF71-4902-B0B8-93D9C24DE600}" destId="{68994997-82DB-48A7-8E2E-6B704FF4470F}" srcOrd="0" destOrd="0" presId="urn:microsoft.com/office/officeart/2005/8/layout/vList3"/>
    <dgm:cxn modelId="{92BEE5D5-DC17-49E0-8699-7C14678A96BF}" type="presParOf" srcId="{884108DE-DC5B-4881-9696-9AF054A31992}" destId="{265812C9-64BD-4500-B544-A27BB4904025}" srcOrd="0" destOrd="0" presId="urn:microsoft.com/office/officeart/2005/8/layout/vList3"/>
    <dgm:cxn modelId="{7F241AED-393A-434E-8BCC-E700656C326D}" type="presParOf" srcId="{265812C9-64BD-4500-B544-A27BB4904025}" destId="{265E1BF3-3AA7-4279-A42F-4023B8F00889}" srcOrd="0" destOrd="0" presId="urn:microsoft.com/office/officeart/2005/8/layout/vList3"/>
    <dgm:cxn modelId="{6F1BC461-4B39-4A69-8FDD-5AB37521EF7C}" type="presParOf" srcId="{265812C9-64BD-4500-B544-A27BB4904025}" destId="{68994997-82DB-48A7-8E2E-6B704FF4470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94997-82DB-48A7-8E2E-6B704FF4470F}">
      <dsp:nvSpPr>
        <dsp:cNvPr id="0" name=""/>
        <dsp:cNvSpPr/>
      </dsp:nvSpPr>
      <dsp:spPr>
        <a:xfrm rot="10800000">
          <a:off x="981829" y="0"/>
          <a:ext cx="2968889" cy="9361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96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Funktion von Medien</a:t>
          </a:r>
        </a:p>
      </dsp:txBody>
      <dsp:txXfrm rot="10800000">
        <a:off x="1215855" y="0"/>
        <a:ext cx="2734863" cy="936104"/>
      </dsp:txXfrm>
    </dsp:sp>
    <dsp:sp modelId="{265E1BF3-3AA7-4279-A42F-4023B8F00889}">
      <dsp:nvSpPr>
        <dsp:cNvPr id="0" name=""/>
        <dsp:cNvSpPr/>
      </dsp:nvSpPr>
      <dsp:spPr>
        <a:xfrm>
          <a:off x="513777" y="0"/>
          <a:ext cx="936104" cy="936104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5T22:04:32.4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1 118,'873'0,"-855"-1,-1-1,1-1,-1 0,22-8,-20 6,0 0,0 1,23-1,96 4,-79 3,90-10,149-24,-182 15,75-5,242 22,-200 1,954-1,-1165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5T22:04:37.3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20,'2'-2,"0"1,1-1,-1 0,1 1,-1-1,1 1,-1 0,1 0,0 0,0 0,-1 1,7-2,37 0,-30 2,6-1,0 1,-1 1,1 1,-1 2,23 5,177 35,-93-20,-50-10,-1-4,145 1,-212-11,0 1,-1 1,1 0,-1 0,0 1,14 5,-12-3,0-2,0 1,1-1,11 1,12-1,236 14,612-18,-855-1,-1-1,1-1,45-13,13-3,-35 13,72 1,6-1,173-4,-274 11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5T22:04:39.7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1 102,'330'-10,"-12"0,-248 7,68-13,39-2,96 19,35-3,-214-7,23-2,-99 11,-1 0,1-2,-1 0,0-1,18-5,-12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5T22:04:44.9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60,'750'0,"-722"-2,0-1,41-9,8-1,57 4,139 8,-123 2,840-1,-854-10,1 0,86 11,-202-1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5T22:04:47.7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0 235,'48'-3,"-1"-2,0-2,56-16,-35 7,-34 7,43-17,-4 1,-43 16,10-5,0 3,1 1,73-7,59-2,-99 9,77-1,-49 12,213-12,-202 3,130 6,-110 4,-9-2,-105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5T22:04:51.2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0 197,'135'1,"147"-3,-133-16,-126 14,5-2,33-10,-36 8,47-8,46 7,-73 7,76-12,65-32,-33 16,-92 20,24 0,-1 3,132 7,-82 2,1526-2,-1627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1693-D67D-455E-B729-84C60E106F7F}" type="datetimeFigureOut">
              <a:rPr lang="de-DE" smtClean="0"/>
              <a:t>05.11.2023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5109-E41C-4D02-8E83-9E3D06C5E32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1693-D67D-455E-B729-84C60E106F7F}" type="datetimeFigureOut">
              <a:rPr lang="de-DE" smtClean="0"/>
              <a:t>05.11.2023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5109-E41C-4D02-8E83-9E3D06C5E32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1693-D67D-455E-B729-84C60E106F7F}" type="datetimeFigureOut">
              <a:rPr lang="de-DE" smtClean="0"/>
              <a:t>05.11.2023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5109-E41C-4D02-8E83-9E3D06C5E32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1693-D67D-455E-B729-84C60E106F7F}" type="datetimeFigureOut">
              <a:rPr lang="de-DE" smtClean="0"/>
              <a:t>05.11.2023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5109-E41C-4D02-8E83-9E3D06C5E32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1693-D67D-455E-B729-84C60E106F7F}" type="datetimeFigureOut">
              <a:rPr lang="de-DE" smtClean="0"/>
              <a:t>05.11.2023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5109-E41C-4D02-8E83-9E3D06C5E32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1693-D67D-455E-B729-84C60E106F7F}" type="datetimeFigureOut">
              <a:rPr lang="de-DE" smtClean="0"/>
              <a:t>05.11.2023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5109-E41C-4D02-8E83-9E3D06C5E32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1693-D67D-455E-B729-84C60E106F7F}" type="datetimeFigureOut">
              <a:rPr lang="de-DE" smtClean="0"/>
              <a:t>05.11.2023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5109-E41C-4D02-8E83-9E3D06C5E32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1693-D67D-455E-B729-84C60E106F7F}" type="datetimeFigureOut">
              <a:rPr lang="de-DE" smtClean="0"/>
              <a:t>05.11.2023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5109-E41C-4D02-8E83-9E3D06C5E32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1693-D67D-455E-B729-84C60E106F7F}" type="datetimeFigureOut">
              <a:rPr lang="de-DE" smtClean="0"/>
              <a:t>05.11.2023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5109-E41C-4D02-8E83-9E3D06C5E32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1693-D67D-455E-B729-84C60E106F7F}" type="datetimeFigureOut">
              <a:rPr lang="de-DE" smtClean="0"/>
              <a:t>05.11.2023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5109-E41C-4D02-8E83-9E3D06C5E32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1693-D67D-455E-B729-84C60E106F7F}" type="datetimeFigureOut">
              <a:rPr lang="de-DE" smtClean="0"/>
              <a:t>05.11.2023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5109-E41C-4D02-8E83-9E3D06C5E32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81693-D67D-455E-B729-84C60E106F7F}" type="datetimeFigureOut">
              <a:rPr lang="de-DE" smtClean="0"/>
              <a:t>05.11.2023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35109-E41C-4D02-8E83-9E3D06C5E32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google.de/url?sa=i&amp;rct=j&amp;q=&amp;esrc=s&amp;source=images&amp;cd=&amp;cad=rja&amp;uact=8&amp;ved=2ahUKEwjetJvX8_XfAhUCYlAKHS5qC88QjRx6BAgBEAU&amp;url=https%3A%2F%2Fwww.bpb.de%2Fgesellschaft%2Fmedien%2Fmedienpolitik%2F189218%2Ffunktionen-der-medien-in-einer-demokratischen-gesellschaft-i-und-ii&amp;psig=AOvVaw3iKojhVa_g78lJ6TwSPR4X&amp;ust=1547851852561721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google.de/url?sa=i&amp;rct=j&amp;q=&amp;esrc=s&amp;source=images&amp;cd=&amp;ved=2ahUKEwiw2IHx8_XfAhUPalAKHZ0pD18QjRx6BAgBEAU&amp;url=https%3A%2F%2Fwww.bpb.de%2Fgesellschaft%2Fmedien%2Fmedienpolitik%2F189218%2Ffunktionen-der-medien-in-einer-demokratischen-gesellschaft-i-und-ii&amp;psig=AOvVaw3iKojhVa_g78lJ6TwSPR4X&amp;ust=1547851852561721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customXml" Target="../ink/ink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4.png"/><Relationship Id="rId14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F5742EC-2F09-1311-C8FA-90457361D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5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ildergebnis für sprechbl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8352928" cy="6762808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923928" y="5877272"/>
            <a:ext cx="259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Formuliert eine Nachricht</a:t>
            </a:r>
          </a:p>
        </p:txBody>
      </p:sp>
    </p:spTree>
    <p:extLst>
      <p:ext uri="{BB962C8B-B14F-4D97-AF65-F5344CB8AC3E}">
        <p14:creationId xmlns:p14="http://schemas.microsoft.com/office/powerpoint/2010/main" val="1974115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146BB7B-8C6F-25C6-7D3D-350465D9B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216401"/>
            <a:ext cx="7377439" cy="316835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67817E6-5CF3-C5BA-A52E-3CA7833C7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24550"/>
            <a:ext cx="2411760" cy="1356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D26EF0F-19B6-FDFB-06F7-CF451D671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304549"/>
            <a:ext cx="2056284" cy="1356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BF8ECFC-7D7C-656A-3286-F795D7BD18F1}"/>
              </a:ext>
            </a:extLst>
          </p:cNvPr>
          <p:cNvSpPr txBox="1"/>
          <p:nvPr/>
        </p:nvSpPr>
        <p:spPr>
          <a:xfrm>
            <a:off x="1115616" y="6021288"/>
            <a:ext cx="5047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pc="600" dirty="0"/>
              <a:t>Vor und Nachteile von Bots ?</a:t>
            </a:r>
          </a:p>
        </p:txBody>
      </p:sp>
    </p:spTree>
    <p:extLst>
      <p:ext uri="{BB962C8B-B14F-4D97-AF65-F5344CB8AC3E}">
        <p14:creationId xmlns:p14="http://schemas.microsoft.com/office/powerpoint/2010/main" val="1158338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DCE53C1-0FCE-3DD2-C939-AF4EC071D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7830870" cy="7200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6648D67-BD06-D816-FA38-061E8538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72" y="2276872"/>
            <a:ext cx="3971775" cy="16561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9A5E365-4E26-BC13-BEBB-C8C16A8FB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2204864"/>
            <a:ext cx="4007346" cy="40073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DCE53C1-0FCE-3DD2-C939-AF4EC071D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65" y="476672"/>
            <a:ext cx="7830870" cy="72008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A5E437A-F508-F3EA-EC81-30E6AA0C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47910"/>
            <a:ext cx="4032448" cy="40013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2FE30C4-E8C5-A0E9-78CC-8BD52934C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5" y="1947911"/>
            <a:ext cx="4028555" cy="288032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B446892-4980-94BE-5D8A-826E62CBF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6" y="4828230"/>
            <a:ext cx="4059450" cy="57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09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DCE53C1-0FCE-3DD2-C939-AF4EC071D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65" y="476672"/>
            <a:ext cx="7830870" cy="7200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486A7BE-AB42-8327-DEC3-73AEF6F85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21346"/>
            <a:ext cx="3981450" cy="41719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773E6FA-647F-0A97-66FF-F4A053AC5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923215"/>
            <a:ext cx="401002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39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images.gutefrage.net/media/fragen/bilder/kann-mir-jemand-beim-verstaendnis-einer-politischen-karikatur-helfen/0_big.jpg?v=130072452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624"/>
            <a:ext cx="8712968" cy="6336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0509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83629D1-7E82-8682-B824-B90A78EC5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068960"/>
            <a:ext cx="6840760" cy="281393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D510E1F-89EA-B21F-1056-36DBC6468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88640"/>
            <a:ext cx="2428875" cy="242887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B93E243-6630-FD28-83D9-D524F86A91EB}"/>
              </a:ext>
            </a:extLst>
          </p:cNvPr>
          <p:cNvSpPr txBox="1"/>
          <p:nvPr/>
        </p:nvSpPr>
        <p:spPr>
          <a:xfrm>
            <a:off x="0" y="-34725"/>
            <a:ext cx="14189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EXKURS GRUNDRECHTE</a:t>
            </a:r>
          </a:p>
        </p:txBody>
      </p:sp>
    </p:spTree>
    <p:extLst>
      <p:ext uri="{BB962C8B-B14F-4D97-AF65-F5344CB8AC3E}">
        <p14:creationId xmlns:p14="http://schemas.microsoft.com/office/powerpoint/2010/main" val="528494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7A32D6A-9D3B-A83B-85E2-48C3D74E3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25" y="620688"/>
            <a:ext cx="8099350" cy="259228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AB502D0-1F40-FDD8-613F-8FD3AEC61BB9}"/>
              </a:ext>
            </a:extLst>
          </p:cNvPr>
          <p:cNvSpPr txBox="1"/>
          <p:nvPr/>
        </p:nvSpPr>
        <p:spPr>
          <a:xfrm>
            <a:off x="0" y="-34725"/>
            <a:ext cx="14189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EXKURS GRUNDRECHTE</a:t>
            </a:r>
          </a:p>
        </p:txBody>
      </p:sp>
      <p:pic>
        <p:nvPicPr>
          <p:cNvPr id="1026" name="Picture 2" descr="6817">
            <a:extLst>
              <a:ext uri="{FF2B5EF4-FFF2-40B4-BE49-F238E27FC236}">
                <a16:creationId xmlns:a16="http://schemas.microsoft.com/office/drawing/2014/main" id="{BCD1EB72-124B-F417-16B4-D6E33615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5" y="3212976"/>
            <a:ext cx="4481723" cy="348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CE3553E-D8D4-5A84-7437-1FFFD73D1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429000"/>
            <a:ext cx="3584450" cy="271214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D047CE34-AF0E-2ACD-C48F-78E183624155}"/>
              </a:ext>
            </a:extLst>
          </p:cNvPr>
          <p:cNvSpPr/>
          <p:nvPr/>
        </p:nvSpPr>
        <p:spPr>
          <a:xfrm>
            <a:off x="5148064" y="3356992"/>
            <a:ext cx="3672408" cy="3024336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9172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AB502D0-1F40-FDD8-613F-8FD3AEC61BB9}"/>
              </a:ext>
            </a:extLst>
          </p:cNvPr>
          <p:cNvSpPr txBox="1"/>
          <p:nvPr/>
        </p:nvSpPr>
        <p:spPr>
          <a:xfrm>
            <a:off x="0" y="-34725"/>
            <a:ext cx="14189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EXKURS GRUNDRECHTE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6F7FB6-19EA-CACA-D645-0158596DB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08720"/>
            <a:ext cx="6316736" cy="49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AB502D0-1F40-FDD8-613F-8FD3AEC61BB9}"/>
              </a:ext>
            </a:extLst>
          </p:cNvPr>
          <p:cNvSpPr txBox="1"/>
          <p:nvPr/>
        </p:nvSpPr>
        <p:spPr>
          <a:xfrm>
            <a:off x="0" y="-34725"/>
            <a:ext cx="14189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>
                <a:solidFill>
                  <a:srgbClr val="FF0000"/>
                </a:solidFill>
              </a:rPr>
              <a:t>EXKURS GRUNDRECHTE</a:t>
            </a:r>
            <a:endParaRPr lang="de-DE" sz="1000" dirty="0">
              <a:solidFill>
                <a:srgbClr val="FF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5693C3-7728-932C-EB49-A0E892998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12" y="3284984"/>
            <a:ext cx="7567266" cy="302473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852C65D-E0E2-83ED-3AF9-95E3081A2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764704"/>
            <a:ext cx="2336504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C24FC43-1AAB-1B82-65C9-3256D72FA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72" y="786222"/>
            <a:ext cx="4466506" cy="1706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227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4D0083-F6A7-6FE6-3450-2674D873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99" y="180941"/>
            <a:ext cx="7625601" cy="649611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AB502D0-1F40-FDD8-613F-8FD3AEC61BB9}"/>
              </a:ext>
            </a:extLst>
          </p:cNvPr>
          <p:cNvSpPr txBox="1"/>
          <p:nvPr/>
        </p:nvSpPr>
        <p:spPr>
          <a:xfrm>
            <a:off x="0" y="-34725"/>
            <a:ext cx="14189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EXKURS GRUNDRECHTE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D82ABF-54A6-EA99-1491-824FEB0BB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48680"/>
            <a:ext cx="6305550" cy="3619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4B51A94-50DB-56EA-F8FC-5F3478B30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505364"/>
            <a:ext cx="5019675" cy="12382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4BC3DF2-E2B3-EFC9-1A90-249F4CF84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4869160"/>
            <a:ext cx="1945821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35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7212403-F916-79B5-9C4D-98D39B93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37" y="1196752"/>
            <a:ext cx="7538925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41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6DFAD4B-CC1D-A20F-38A9-3EBFD934D9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7784" y="307631"/>
            <a:ext cx="6313301" cy="1008112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6674DB1-50D9-0DC8-FC68-80C6ED1D5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491643"/>
            <a:ext cx="6348896" cy="50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15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6DFAD4B-CC1D-A20F-38A9-3EBFD934D9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7784" y="307631"/>
            <a:ext cx="6313301" cy="1008112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614255B-3FB0-95CB-1C70-876F7468C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484784"/>
            <a:ext cx="6607646" cy="22743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FF0DEE-DAC4-0492-1C3B-AEC52DE0E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91" y="4221088"/>
            <a:ext cx="6607646" cy="13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44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9A06DE-BC10-D71F-2384-7259969C5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103"/>
            <a:ext cx="9144000" cy="61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23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7AB2C1-0ECC-A685-0444-D1B3E1E41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76" y="764563"/>
            <a:ext cx="8604448" cy="53288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69955E7-AB25-964E-D4B8-1724FAC66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76872"/>
            <a:ext cx="7315200" cy="3819525"/>
          </a:xfrm>
          <a:prstGeom prst="rect">
            <a:avLst/>
          </a:prstGeom>
        </p:spPr>
      </p:pic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799A7FE-BBE1-02BE-3094-E9EDD37A2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1883472"/>
              </p:ext>
            </p:extLst>
          </p:nvPr>
        </p:nvGraphicFramePr>
        <p:xfrm>
          <a:off x="2339752" y="548680"/>
          <a:ext cx="446449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0473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ldergebnis für medienfunkti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8328"/>
            <a:ext cx="8280920" cy="6167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ildergebnis für medienfunkti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39"/>
            <a:ext cx="8640960" cy="6435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03F81FB-2EC7-B534-454E-AE8F24051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07" y="1337891"/>
            <a:ext cx="8175386" cy="36752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948B183-51E7-2671-8689-77CCC95CF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07" y="548680"/>
            <a:ext cx="8048133" cy="5429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E23BB40-3EA5-462E-0446-9B8B8ECD4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07" y="5733256"/>
            <a:ext cx="7543695" cy="288032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A4057C6-3B58-BB4F-ED0F-2D45CB8D7096}"/>
              </a:ext>
            </a:extLst>
          </p:cNvPr>
          <p:cNvCxnSpPr/>
          <p:nvPr/>
        </p:nvCxnSpPr>
        <p:spPr>
          <a:xfrm flipV="1">
            <a:off x="7668344" y="5229200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948B183-51E7-2671-8689-77CCC95CF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07" y="548680"/>
            <a:ext cx="8048133" cy="5429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F3E22C4-A161-7B8E-A799-81757CE7F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49" y="1988840"/>
            <a:ext cx="8604448" cy="3556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226BD009-4BA3-92BA-13C8-F3EBD3DE5CF3}"/>
                  </a:ext>
                </a:extLst>
              </p14:cNvPr>
              <p14:cNvContentPartPr/>
              <p14:nvPr/>
            </p14:nvContentPartPr>
            <p14:xfrm>
              <a:off x="1716977" y="2281798"/>
              <a:ext cx="1406880" cy="4248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226BD009-4BA3-92BA-13C8-F3EBD3DE5C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3337" y="2174158"/>
                <a:ext cx="151452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00A13A43-81C0-953B-2DB3-FF643014F120}"/>
                  </a:ext>
                </a:extLst>
              </p14:cNvPr>
              <p14:cNvContentPartPr/>
              <p14:nvPr/>
            </p14:nvContentPartPr>
            <p14:xfrm>
              <a:off x="1682057" y="2728918"/>
              <a:ext cx="1149120" cy="6372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00A13A43-81C0-953B-2DB3-FF643014F1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28417" y="2620918"/>
                <a:ext cx="125676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4FC24228-1B32-C85F-9826-EBD267B3F7A5}"/>
                  </a:ext>
                </a:extLst>
              </p14:cNvPr>
              <p14:cNvContentPartPr/>
              <p14:nvPr/>
            </p14:nvContentPartPr>
            <p14:xfrm>
              <a:off x="1709777" y="3523078"/>
              <a:ext cx="709920" cy="3672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4FC24228-1B32-C85F-9826-EBD267B3F7A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56137" y="3415438"/>
                <a:ext cx="81756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70775682-DF48-76C4-CE8C-032755B2A979}"/>
                  </a:ext>
                </a:extLst>
              </p14:cNvPr>
              <p14:cNvContentPartPr/>
              <p14:nvPr/>
            </p14:nvContentPartPr>
            <p14:xfrm>
              <a:off x="1709777" y="4124638"/>
              <a:ext cx="1086120" cy="2160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70775682-DF48-76C4-CE8C-032755B2A97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56137" y="4016998"/>
                <a:ext cx="11937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11F9AA09-F167-F627-28FD-30355411789F}"/>
                  </a:ext>
                </a:extLst>
              </p14:cNvPr>
              <p14:cNvContentPartPr/>
              <p14:nvPr/>
            </p14:nvContentPartPr>
            <p14:xfrm>
              <a:off x="1723817" y="4529278"/>
              <a:ext cx="795240" cy="8496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11F9AA09-F167-F627-28FD-30355411789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69817" y="4421278"/>
                <a:ext cx="90288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7CCDDA3B-A191-CE7F-707D-A44E3E008D21}"/>
                  </a:ext>
                </a:extLst>
              </p14:cNvPr>
              <p14:cNvContentPartPr/>
              <p14:nvPr/>
            </p14:nvContentPartPr>
            <p14:xfrm>
              <a:off x="1675217" y="5164318"/>
              <a:ext cx="1321920" cy="7164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7CCDDA3B-A191-CE7F-707D-A44E3E008D2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21217" y="5056318"/>
                <a:ext cx="1429560" cy="28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357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ildergebnis für nachricht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293096"/>
          </a:xfrm>
          <a:prstGeom prst="rect">
            <a:avLst/>
          </a:prstGeom>
          <a:noFill/>
        </p:spPr>
      </p:pic>
      <p:pic>
        <p:nvPicPr>
          <p:cNvPr id="19460" name="Picture 4" descr="Bildergebnis für nachrichtenfaktor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Bildschirmpräsentation (4:3)</PresentationFormat>
  <Paragraphs>8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7" baseType="lpstr">
      <vt:lpstr>Arial</vt:lpstr>
      <vt:lpstr>Calibri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Rüdiger Frölich</dc:creator>
  <cp:lastModifiedBy>Ruediger Froelich</cp:lastModifiedBy>
  <cp:revision>10</cp:revision>
  <dcterms:created xsi:type="dcterms:W3CDTF">2019-01-17T22:49:27Z</dcterms:created>
  <dcterms:modified xsi:type="dcterms:W3CDTF">2023-11-06T00:26:18Z</dcterms:modified>
</cp:coreProperties>
</file>