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4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9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8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23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0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2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61C5A4-BB5A-4255-8FF3-93407200632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A55CA8-46AA-4D98-8209-CD32CFAABAC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Funktionale Analyse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Bewegungsanalyse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6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838199"/>
            <a:ext cx="10922000" cy="533400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1200" y="279400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Beispielaufgaben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01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Phasenmodell nach MEINEL/SCHNABEL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5" y="2239962"/>
            <a:ext cx="7486650" cy="32670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2239962"/>
            <a:ext cx="39624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339975"/>
            <a:ext cx="3752850" cy="16954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359025"/>
            <a:ext cx="3733800" cy="1676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4035425"/>
            <a:ext cx="3714750" cy="14668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33" y="244475"/>
            <a:ext cx="4024268" cy="1295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200" y="2359025"/>
            <a:ext cx="3733800" cy="1057275"/>
          </a:xfrm>
          <a:prstGeom prst="rect">
            <a:avLst/>
          </a:prstGeom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6284075" y="1075285"/>
            <a:ext cx="3471949" cy="9291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Azyklische Bewegungen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029" y="235803"/>
            <a:ext cx="4033520" cy="121199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* Ergebnisbeziehung</a:t>
            </a:r>
            <a:br>
              <a:rPr lang="de-DE" sz="2400" dirty="0" smtClean="0"/>
            </a:br>
            <a:r>
              <a:rPr lang="de-DE" sz="2400" dirty="0" smtClean="0"/>
              <a:t>* Zweckbeziehung</a:t>
            </a:r>
            <a:br>
              <a:rPr lang="de-DE" sz="2400" dirty="0" smtClean="0"/>
            </a:br>
            <a:r>
              <a:rPr lang="de-DE" sz="2400" dirty="0" smtClean="0"/>
              <a:t>* Ursächliche Beziehung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29" y="2017712"/>
            <a:ext cx="5951672" cy="40909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1" y="-5497"/>
            <a:ext cx="5162550" cy="2638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01" y="2655034"/>
            <a:ext cx="5134692" cy="18004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01" y="4495800"/>
            <a:ext cx="5162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5" y="122237"/>
            <a:ext cx="3482975" cy="1495951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6284075" y="1075285"/>
            <a:ext cx="3471949" cy="9291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Zyklische Bewegungen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62" y="2443970"/>
            <a:ext cx="5019675" cy="17430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3" y="2418570"/>
            <a:ext cx="4960938" cy="15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6284075" y="1075285"/>
            <a:ext cx="3471949" cy="9291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Zyklische Bewegungen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075" y="1879600"/>
            <a:ext cx="4980682" cy="44196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2382837"/>
            <a:ext cx="57531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37" y="1931599"/>
            <a:ext cx="6761163" cy="424060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dirty="0" smtClean="0"/>
              <a:t>Funktionsphasenmodell nach GÖHNER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4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7" y="2750749"/>
            <a:ext cx="3217636" cy="201810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dirty="0" smtClean="0"/>
              <a:t>Funktionsphasenmodell nach GÖHNER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3759799"/>
            <a:ext cx="5543550" cy="13906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25" y="2298311"/>
            <a:ext cx="5495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2913062"/>
            <a:ext cx="8134350" cy="31908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" y="2014537"/>
            <a:ext cx="4609421" cy="21510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0"/>
            <a:ext cx="6226176" cy="16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</Words>
  <Application>Microsoft Office PowerPoint</Application>
  <PresentationFormat>Breitbild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Rückblick</vt:lpstr>
      <vt:lpstr>Funktionale Analyse</vt:lpstr>
      <vt:lpstr>Phasenmodell nach MEINEL/SCHNABEL</vt:lpstr>
      <vt:lpstr>PowerPoint-Präsentation</vt:lpstr>
      <vt:lpstr>* Ergebnisbeziehung * Zweckbeziehung * Ursächliche Beziehung</vt:lpstr>
      <vt:lpstr>PowerPoint-Präsentation</vt:lpstr>
      <vt:lpstr>PowerPoint-Präsentation</vt:lpstr>
      <vt:lpstr>Funktionsphasenmodell nach GÖHNER</vt:lpstr>
      <vt:lpstr>Funktionsphasenmodell nach GÖHNER</vt:lpstr>
      <vt:lpstr>PowerPoint-Präsentation</vt:lpstr>
      <vt:lpstr>PowerPoint-Präsentation</vt:lpstr>
    </vt:vector>
  </TitlesOfParts>
  <Company>Stadtschulamt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Funktionale Analyse</dc:title>
  <dc:creator>Ernst Froelich</dc:creator>
  <cp:lastModifiedBy>Ernst Froelich</cp:lastModifiedBy>
  <cp:revision>4</cp:revision>
  <dcterms:created xsi:type="dcterms:W3CDTF">2023-11-16T13:35:14Z</dcterms:created>
  <dcterms:modified xsi:type="dcterms:W3CDTF">2023-11-16T14:05:45Z</dcterms:modified>
</cp:coreProperties>
</file>