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5" d="100"/>
          <a:sy n="95" d="100"/>
        </p:scale>
        <p:origin x="8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DA79-289F-4BBF-BF71-146243E2F57F}" type="datetimeFigureOut">
              <a:rPr lang="de-DE" smtClean="0"/>
              <a:t>12.02.2024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4ED8-8866-40B2-8531-E0022EB108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368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DA79-289F-4BBF-BF71-146243E2F57F}" type="datetimeFigureOut">
              <a:rPr lang="de-DE" smtClean="0"/>
              <a:t>12.02.2024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4ED8-8866-40B2-8531-E0022EB108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17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DA79-289F-4BBF-BF71-146243E2F57F}" type="datetimeFigureOut">
              <a:rPr lang="de-DE" smtClean="0"/>
              <a:t>12.02.2024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4ED8-8866-40B2-8531-E0022EB108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604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DA79-289F-4BBF-BF71-146243E2F57F}" type="datetimeFigureOut">
              <a:rPr lang="de-DE" smtClean="0"/>
              <a:t>12.02.2024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4ED8-8866-40B2-8531-E0022EB108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286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DA79-289F-4BBF-BF71-146243E2F57F}" type="datetimeFigureOut">
              <a:rPr lang="de-DE" smtClean="0"/>
              <a:t>12.02.2024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4ED8-8866-40B2-8531-E0022EB108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940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DA79-289F-4BBF-BF71-146243E2F57F}" type="datetimeFigureOut">
              <a:rPr lang="de-DE" smtClean="0"/>
              <a:t>12.02.2024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4ED8-8866-40B2-8531-E0022EB108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335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DA79-289F-4BBF-BF71-146243E2F57F}" type="datetimeFigureOut">
              <a:rPr lang="de-DE" smtClean="0"/>
              <a:t>12.02.2024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4ED8-8866-40B2-8531-E0022EB108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992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DA79-289F-4BBF-BF71-146243E2F57F}" type="datetimeFigureOut">
              <a:rPr lang="de-DE" smtClean="0"/>
              <a:t>12.02.2024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4ED8-8866-40B2-8531-E0022EB108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350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DA79-289F-4BBF-BF71-146243E2F57F}" type="datetimeFigureOut">
              <a:rPr lang="de-DE" smtClean="0"/>
              <a:t>12.02.2024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4ED8-8866-40B2-8531-E0022EB108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8004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DA79-289F-4BBF-BF71-146243E2F57F}" type="datetimeFigureOut">
              <a:rPr lang="de-DE" smtClean="0"/>
              <a:t>12.02.2024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4ED8-8866-40B2-8531-E0022EB108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64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DA79-289F-4BBF-BF71-146243E2F57F}" type="datetimeFigureOut">
              <a:rPr lang="de-DE" smtClean="0"/>
              <a:t>12.02.2024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4ED8-8866-40B2-8531-E0022EB108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4184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4DA79-289F-4BBF-BF71-146243E2F57F}" type="datetimeFigureOut">
              <a:rPr lang="de-DE" smtClean="0"/>
              <a:t>12.02.2024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84ED8-8866-40B2-8531-E0022EB108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952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637" y="1600201"/>
            <a:ext cx="5567363" cy="52578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" y="0"/>
            <a:ext cx="4159287" cy="277177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2624" y="0"/>
            <a:ext cx="4951376" cy="16002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2771775"/>
            <a:ext cx="3786757" cy="260508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3162" y="5153025"/>
            <a:ext cx="2676525" cy="170497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5153" y="1593056"/>
            <a:ext cx="2178846" cy="117872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5376862"/>
            <a:ext cx="2719390" cy="148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10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12" y="819150"/>
            <a:ext cx="7965177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49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1" y="2233612"/>
            <a:ext cx="4010025" cy="25146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" y="319087"/>
            <a:ext cx="4029075" cy="191452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" y="4748212"/>
            <a:ext cx="3990975" cy="2047875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199" y="991082"/>
            <a:ext cx="3867149" cy="486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0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257175"/>
            <a:ext cx="4295775" cy="48768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" y="5133975"/>
            <a:ext cx="3605212" cy="167129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425" y="257175"/>
            <a:ext cx="3829050" cy="305752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425" y="3395316"/>
            <a:ext cx="3829050" cy="34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92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461962"/>
            <a:ext cx="4175274" cy="425291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024" y="609600"/>
            <a:ext cx="461010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36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6200"/>
            <a:ext cx="3838574" cy="350270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578903"/>
            <a:ext cx="3975255" cy="319337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513" y="672741"/>
            <a:ext cx="4805908" cy="564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99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225" y="1524000"/>
            <a:ext cx="49911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19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Bildschirmpräsentation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Stadtschulamt Frankfurt am Main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Ernst Froelich</dc:creator>
  <cp:lastModifiedBy>Ruediger Froelich</cp:lastModifiedBy>
  <cp:revision>3</cp:revision>
  <dcterms:created xsi:type="dcterms:W3CDTF">2024-02-08T12:35:47Z</dcterms:created>
  <dcterms:modified xsi:type="dcterms:W3CDTF">2024-02-12T18:17:57Z</dcterms:modified>
</cp:coreProperties>
</file>